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Montserrat Black"/>
      <p:bold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MontserratBlack-bold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54cc810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54cc810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4cc810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54cc810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54cc810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54cc810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54cc8104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54cc8104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54cc810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54cc810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54cc8104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54cc8104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54cc8104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54cc8104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ef82609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ef82609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ef82609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ef82609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ef826090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ef826090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ef826090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ef826090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ef826090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ef826090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ef82609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ef82609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ef82609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ef82609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ef82609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ef82609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ef82609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ef82609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f8260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ef8260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hyperlink" Target="https://react.dev/learn/describing-the-ui" TargetMode="External"/><Relationship Id="rId11" Type="http://schemas.openxmlformats.org/officeDocument/2006/relationships/hyperlink" Target="https://redux.js.org/tutorials/fundamentals/part-4-store" TargetMode="External"/><Relationship Id="rId10" Type="http://schemas.openxmlformats.org/officeDocument/2006/relationships/hyperlink" Target="https://redux.js.org/tutorials/fundamentals/part-3-state-actions-reducers" TargetMode="External"/><Relationship Id="rId12" Type="http://schemas.openxmlformats.org/officeDocument/2006/relationships/image" Target="../media/image2.gif"/><Relationship Id="rId9" Type="http://schemas.openxmlformats.org/officeDocument/2006/relationships/hyperlink" Target="https://redux.js.org/tutorials/fundamentals/part-2-concepts-data-flow" TargetMode="External"/><Relationship Id="rId5" Type="http://schemas.openxmlformats.org/officeDocument/2006/relationships/hyperlink" Target="https://react.dev/learn/adding-interactivity" TargetMode="External"/><Relationship Id="rId6" Type="http://schemas.openxmlformats.org/officeDocument/2006/relationships/hyperlink" Target="https://react.dev/learn/managing-state" TargetMode="External"/><Relationship Id="rId7" Type="http://schemas.openxmlformats.org/officeDocument/2006/relationships/hyperlink" Target="https://redux.js.org/usage/" TargetMode="External"/><Relationship Id="rId8" Type="http://schemas.openxmlformats.org/officeDocument/2006/relationships/hyperlink" Target="https://redux.js.org/tutorials/fundamentals/part-1-overvie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State Management and Events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Defining</a:t>
            </a: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State Variables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is defined using the useState hook.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import </a:t>
            </a:r>
            <a:r>
              <a:rPr lang="en-GB" sz="1600">
                <a:solidFill>
                  <a:srgbClr val="FFFF00"/>
                </a:solidFill>
              </a:rPr>
              <a:t>React</a:t>
            </a:r>
            <a:r>
              <a:rPr lang="en-GB" sz="1600">
                <a:solidFill>
                  <a:schemeClr val="lt1"/>
                </a:solidFill>
              </a:rPr>
              <a:t>, { </a:t>
            </a:r>
            <a:r>
              <a:rPr lang="en-GB" sz="1600">
                <a:solidFill>
                  <a:srgbClr val="FF9900"/>
                </a:solidFill>
              </a:rPr>
              <a:t>useState </a:t>
            </a:r>
            <a:r>
              <a:rPr lang="en-GB" sz="1600">
                <a:solidFill>
                  <a:schemeClr val="lt1"/>
                </a:solidFill>
              </a:rPr>
              <a:t>} from </a:t>
            </a:r>
            <a:r>
              <a:rPr lang="en-GB" sz="1600">
                <a:solidFill>
                  <a:srgbClr val="00FF00"/>
                </a:solidFill>
              </a:rPr>
              <a:t>'react'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A86E8"/>
                </a:solidFill>
              </a:rPr>
              <a:t>function </a:t>
            </a:r>
            <a:r>
              <a:rPr lang="en-GB" sz="1600">
                <a:solidFill>
                  <a:schemeClr val="lt1"/>
                </a:solidFill>
              </a:rPr>
              <a:t>Counter()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[count, setCount] = </a:t>
            </a:r>
            <a:r>
              <a:rPr lang="en-GB" sz="1600">
                <a:solidFill>
                  <a:srgbClr val="00FFFF"/>
                </a:solidFill>
              </a:rPr>
              <a:t>useState</a:t>
            </a:r>
            <a:r>
              <a:rPr lang="en-GB" sz="1600">
                <a:solidFill>
                  <a:schemeClr val="lt1"/>
                </a:solidFill>
              </a:rPr>
              <a:t>(0);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Updating </a:t>
            </a: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State Variables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 update state in function components, use the setter function provided by the useState hook.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import </a:t>
            </a:r>
            <a:r>
              <a:rPr lang="en-GB" sz="1600">
                <a:solidFill>
                  <a:schemeClr val="accent1"/>
                </a:solidFill>
              </a:rPr>
              <a:t>React</a:t>
            </a:r>
            <a:r>
              <a:rPr lang="en-GB" sz="1600">
                <a:solidFill>
                  <a:schemeClr val="lt1"/>
                </a:solidFill>
              </a:rPr>
              <a:t>, { </a:t>
            </a:r>
            <a:r>
              <a:rPr lang="en-GB" sz="1600">
                <a:solidFill>
                  <a:schemeClr val="accent1"/>
                </a:solidFill>
              </a:rPr>
              <a:t>useState </a:t>
            </a:r>
            <a:r>
              <a:rPr lang="en-GB" sz="1600">
                <a:solidFill>
                  <a:schemeClr val="lt1"/>
                </a:solidFill>
              </a:rPr>
              <a:t>} from </a:t>
            </a:r>
            <a:r>
              <a:rPr lang="en-GB" sz="1600">
                <a:solidFill>
                  <a:srgbClr val="00FF00"/>
                </a:solidFill>
              </a:rPr>
              <a:t>'react'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FF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Counter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9900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[count, setCount] = </a:t>
            </a:r>
            <a:r>
              <a:rPr lang="en-GB" sz="1600">
                <a:solidFill>
                  <a:srgbClr val="FFFF00"/>
                </a:solidFill>
              </a:rPr>
              <a:t>useState</a:t>
            </a:r>
            <a:r>
              <a:rPr lang="en-GB" sz="1600">
                <a:solidFill>
                  <a:schemeClr val="lt1"/>
                </a:solidFill>
              </a:rPr>
              <a:t>(0);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handleClick </a:t>
            </a:r>
            <a:r>
              <a:rPr lang="en-GB" sz="1600">
                <a:solidFill>
                  <a:schemeClr val="lt1"/>
                </a:solidFill>
              </a:rPr>
              <a:t>= ()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FF00FF"/>
                </a:solidFill>
              </a:rPr>
              <a:t>setCount</a:t>
            </a:r>
            <a:r>
              <a:rPr lang="en-GB" sz="1600">
                <a:solidFill>
                  <a:schemeClr val="lt1"/>
                </a:solidFill>
              </a:rPr>
              <a:t>(count + 1);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Rendering </a:t>
            </a: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State Variables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When state changes, React re-renders the functional component, reflecting the updated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values can be used within JSX with {}.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return </a:t>
            </a:r>
            <a:r>
              <a:rPr lang="en-GB" sz="1600">
                <a:solidFill>
                  <a:srgbClr val="00FF00"/>
                </a:solidFill>
              </a:rPr>
              <a:t>&lt;p&gt;Count: {</a:t>
            </a:r>
            <a:r>
              <a:rPr lang="en-GB" sz="1600">
                <a:solidFill>
                  <a:srgbClr val="FFFF00"/>
                </a:solidFill>
              </a:rPr>
              <a:t>count</a:t>
            </a:r>
            <a:r>
              <a:rPr lang="en-GB" sz="1600">
                <a:solidFill>
                  <a:srgbClr val="00FF00"/>
                </a:solidFill>
              </a:rPr>
              <a:t>}&lt;/p&gt;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Event Handling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Event handling remains the same in function components as in class components.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Attach event handlers directly within JSX.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return </a:t>
            </a:r>
            <a:r>
              <a:rPr lang="en-GB" sz="1600">
                <a:solidFill>
                  <a:srgbClr val="FF00FF"/>
                </a:solidFill>
              </a:rPr>
              <a:t>&lt;button </a:t>
            </a:r>
            <a:r>
              <a:rPr lang="en-GB" sz="1600">
                <a:solidFill>
                  <a:schemeClr val="accent1"/>
                </a:solidFill>
              </a:rPr>
              <a:t>onClick</a:t>
            </a:r>
            <a:r>
              <a:rPr lang="en-GB" sz="1600">
                <a:solidFill>
                  <a:srgbClr val="FF00FF"/>
                </a:solidFill>
              </a:rPr>
              <a:t>={</a:t>
            </a:r>
            <a:r>
              <a:rPr lang="en-GB" sz="1600">
                <a:solidFill>
                  <a:srgbClr val="FFFF00"/>
                </a:solidFill>
              </a:rPr>
              <a:t>handleClick</a:t>
            </a:r>
            <a:r>
              <a:rPr lang="en-GB" sz="1600">
                <a:solidFill>
                  <a:srgbClr val="FF00FF"/>
                </a:solidFill>
              </a:rPr>
              <a:t>}&gt;Click me&lt;/button&gt;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Event Handling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Event handling remains the same in function components as in class components.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Attach event handlers directly within JSX.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return </a:t>
            </a:r>
            <a:r>
              <a:rPr lang="en-GB" sz="1600">
                <a:solidFill>
                  <a:srgbClr val="FF00FF"/>
                </a:solidFill>
              </a:rPr>
              <a:t>&lt;button </a:t>
            </a:r>
            <a:r>
              <a:rPr lang="en-GB" sz="1600">
                <a:solidFill>
                  <a:schemeClr val="accent1"/>
                </a:solidFill>
              </a:rPr>
              <a:t>onClick</a:t>
            </a:r>
            <a:r>
              <a:rPr lang="en-GB" sz="1600">
                <a:solidFill>
                  <a:srgbClr val="FF00FF"/>
                </a:solidFill>
              </a:rPr>
              <a:t>={</a:t>
            </a:r>
            <a:r>
              <a:rPr lang="en-GB" sz="1600">
                <a:solidFill>
                  <a:srgbClr val="FFFF00"/>
                </a:solidFill>
              </a:rPr>
              <a:t>handleClick</a:t>
            </a:r>
            <a:r>
              <a:rPr lang="en-GB" sz="1600">
                <a:solidFill>
                  <a:srgbClr val="FF00FF"/>
                </a:solidFill>
              </a:rPr>
              <a:t>}&gt;Click me&lt;/button&gt;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Event Handling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</a:rPr>
              <a:t>import </a:t>
            </a:r>
            <a:r>
              <a:rPr lang="en-GB" sz="1200">
                <a:solidFill>
                  <a:schemeClr val="lt1"/>
                </a:solidFill>
              </a:rPr>
              <a:t>React, { </a:t>
            </a:r>
            <a:r>
              <a:rPr lang="en-GB" sz="1200">
                <a:solidFill>
                  <a:srgbClr val="FFFF00"/>
                </a:solidFill>
              </a:rPr>
              <a:t>useState </a:t>
            </a:r>
            <a:r>
              <a:rPr lang="en-GB" sz="1200">
                <a:solidFill>
                  <a:schemeClr val="lt1"/>
                </a:solidFill>
              </a:rPr>
              <a:t>} from </a:t>
            </a:r>
            <a:r>
              <a:rPr lang="en-GB" sz="1200">
                <a:solidFill>
                  <a:srgbClr val="00FF00"/>
                </a:solidFill>
              </a:rPr>
              <a:t>'react'</a:t>
            </a:r>
            <a:r>
              <a:rPr lang="en-GB" sz="1200">
                <a:solidFill>
                  <a:schemeClr val="lt1"/>
                </a:solidFill>
              </a:rPr>
              <a:t>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</a:rPr>
              <a:t>function </a:t>
            </a:r>
            <a:r>
              <a:rPr lang="en-GB" sz="1200">
                <a:solidFill>
                  <a:srgbClr val="FF9900"/>
                </a:solidFill>
              </a:rPr>
              <a:t>ClickCounter</a:t>
            </a:r>
            <a:r>
              <a:rPr lang="en-GB" sz="1200">
                <a:solidFill>
                  <a:schemeClr val="lt1"/>
                </a:solidFill>
              </a:rPr>
              <a:t>() {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const [count, setCount] = </a:t>
            </a:r>
            <a:r>
              <a:rPr lang="en-GB" sz="1200">
                <a:solidFill>
                  <a:srgbClr val="FFFF00"/>
                </a:solidFill>
              </a:rPr>
              <a:t>useState</a:t>
            </a:r>
            <a:r>
              <a:rPr lang="en-GB" sz="1200">
                <a:solidFill>
                  <a:schemeClr val="lt1"/>
                </a:solidFill>
              </a:rPr>
              <a:t>(0);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</a:t>
            </a:r>
            <a:r>
              <a:rPr lang="en-GB" sz="1200">
                <a:solidFill>
                  <a:schemeClr val="accent1"/>
                </a:solidFill>
              </a:rPr>
              <a:t>const </a:t>
            </a:r>
            <a:r>
              <a:rPr lang="en-GB" sz="1200">
                <a:solidFill>
                  <a:srgbClr val="FFFF00"/>
                </a:solidFill>
              </a:rPr>
              <a:t>handleClick </a:t>
            </a:r>
            <a:r>
              <a:rPr lang="en-GB" sz="1200">
                <a:solidFill>
                  <a:schemeClr val="lt1"/>
                </a:solidFill>
              </a:rPr>
              <a:t>= () =&gt; {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</a:t>
            </a:r>
            <a:r>
              <a:rPr lang="en-GB" sz="1200">
                <a:solidFill>
                  <a:srgbClr val="FFFF00"/>
                </a:solidFill>
              </a:rPr>
              <a:t>setCount</a:t>
            </a:r>
            <a:r>
              <a:rPr lang="en-GB" sz="1200">
                <a:solidFill>
                  <a:schemeClr val="lt1"/>
                </a:solidFill>
              </a:rPr>
              <a:t>(count + 1);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};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</a:t>
            </a:r>
            <a:r>
              <a:rPr lang="en-GB" sz="1200">
                <a:solidFill>
                  <a:srgbClr val="FF00FF"/>
                </a:solidFill>
              </a:rPr>
              <a:t>return </a:t>
            </a:r>
            <a:r>
              <a:rPr lang="en-GB" sz="1200">
                <a:solidFill>
                  <a:schemeClr val="lt1"/>
                </a:solidFill>
              </a:rPr>
              <a:t>(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&lt;div&gt;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&lt;button </a:t>
            </a:r>
            <a:r>
              <a:rPr lang="en-GB" sz="1200">
                <a:solidFill>
                  <a:srgbClr val="FFFF00"/>
                </a:solidFill>
              </a:rPr>
              <a:t>onClick={handleClick}</a:t>
            </a:r>
            <a:r>
              <a:rPr lang="en-GB" sz="1200">
                <a:solidFill>
                  <a:schemeClr val="lt1"/>
                </a:solidFill>
              </a:rPr>
              <a:t>&gt;Click me&lt;/button&gt;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  &lt;p&gt;Click count: {count}&lt;/p&gt;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  &lt;/div&gt;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 );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}</a:t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Preventing Default Behavior in Function Components</a:t>
            </a:r>
            <a:endParaRPr b="1" sz="2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Preventing default behavior works the same way in function components.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FF00"/>
                </a:solidFill>
              </a:rPr>
              <a:t>handleLinkClick </a:t>
            </a:r>
            <a:r>
              <a:rPr lang="en-GB" sz="1600">
                <a:solidFill>
                  <a:schemeClr val="lt1"/>
                </a:solidFill>
              </a:rPr>
              <a:t>= (</a:t>
            </a:r>
            <a:r>
              <a:rPr lang="en-GB" sz="1600">
                <a:solidFill>
                  <a:srgbClr val="00FFFF"/>
                </a:solidFill>
              </a:rPr>
              <a:t>event</a:t>
            </a:r>
            <a:r>
              <a:rPr lang="en-GB" sz="1600">
                <a:solidFill>
                  <a:schemeClr val="lt1"/>
                </a:solidFill>
              </a:rPr>
              <a:t>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event.</a:t>
            </a:r>
            <a:r>
              <a:rPr lang="en-GB" sz="1600">
                <a:solidFill>
                  <a:srgbClr val="FF9900"/>
                </a:solidFill>
              </a:rPr>
              <a:t>preventDefault</a:t>
            </a:r>
            <a:r>
              <a:rPr lang="en-GB" sz="1600">
                <a:solidFill>
                  <a:schemeClr val="lt1"/>
                </a:solidFill>
              </a:rPr>
              <a:t>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Your code here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Global State Management?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Global State Management involves managing the state of your application that is shared across multiple components.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 larger applications, passing state between components can become complex and inefficient.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Global state management libraries like Redux offer a solution to this problem.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Redux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Redux is a popular JavaScript library for managing application state.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Provides a predictable state container for your JavaScript apps.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Works well with various UI libraries and frameworks.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Core Concepts: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Store: Holds the entire state tree of your application.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Actions: Describes what happened in your app.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Reducers: Specify how the state changes in response to actions.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Selectors: Retrieve specific data from the state.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Benefits of Redux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Centralized State: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Simplifies state management by centralizing it.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Predictable State Changes: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Debugging becomes easier with predictable state changes.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Time Traveling Debugger: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Redux DevTools enable you to trace past states and actions.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Scalability: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Suitable for large applications with complex state structures.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When to Use Redux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Redux when: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Your application's state becomes complex and interconnected.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Multiple components need access to the same state.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You need a reliable way to manage and debug state changes.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https://react.dev/learn/describing-the-ui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https://react.dev/learn/adding-interactivity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https://react.dev/learn/managing-state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https://redux.js.org/usage/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8"/>
              </a:rPr>
              <a:t>https://redux.js.org/tutorials/fundamentals/part-1-overview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9"/>
              </a:rPr>
              <a:t>https://redux.js.org/tutorials/fundamentals/part-2-concepts-data-flow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10"/>
              </a:rPr>
              <a:t>https://redux.js.org/tutorials/fundamentals/part-3-state-actions-reducers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11"/>
              </a:rPr>
              <a:t>https://redux.js.org/tutorials/fundamentals/part-4-store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268263"/>
            <a:ext cx="40206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 variables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Attaching event handlers directly within JSX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State Management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Understanding Hooks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Hooks are functions that allow you to "hook into" React state and lifecycle features from functional components.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Eliminate the need for class components in many cases.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Simplify the code by reducing nesting and improving reusability.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Enable better separation of concerns within components.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Basic Hooks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useState hook allows functional components to manage state variables and re-render based on changes.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1"/>
                </a:solidFill>
              </a:rPr>
              <a:t>import </a:t>
            </a:r>
            <a:r>
              <a:rPr lang="en-GB" sz="1600">
                <a:solidFill>
                  <a:schemeClr val="lt1"/>
                </a:solidFill>
              </a:rPr>
              <a:t>React, { useState } </a:t>
            </a:r>
            <a:r>
              <a:rPr lang="en-GB" sz="1600">
                <a:solidFill>
                  <a:srgbClr val="FF00FF"/>
                </a:solidFill>
              </a:rPr>
              <a:t>from </a:t>
            </a:r>
            <a:r>
              <a:rPr lang="en-GB" sz="1600">
                <a:solidFill>
                  <a:srgbClr val="00FF00"/>
                </a:solidFill>
              </a:rPr>
              <a:t>'react'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Counter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[count, setCount] = </a:t>
            </a:r>
            <a:r>
              <a:rPr lang="en-GB" sz="1600">
                <a:solidFill>
                  <a:srgbClr val="FFFF00"/>
                </a:solidFill>
              </a:rPr>
              <a:t>useState</a:t>
            </a:r>
            <a:r>
              <a:rPr lang="en-GB" sz="1600">
                <a:solidFill>
                  <a:schemeClr val="lt1"/>
                </a:solidFill>
              </a:rPr>
              <a:t>(0);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...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Effects Hook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</a:t>
            </a:r>
            <a:r>
              <a:rPr b="1" lang="en-GB" sz="1600">
                <a:solidFill>
                  <a:schemeClr val="lt1"/>
                </a:solidFill>
              </a:rPr>
              <a:t>useEffect </a:t>
            </a:r>
            <a:r>
              <a:rPr lang="en-GB" sz="1600">
                <a:solidFill>
                  <a:schemeClr val="lt1"/>
                </a:solidFill>
              </a:rPr>
              <a:t>hook is a powerful tool that enables functional components to manage side effects. Side effects include operations such as data fetching, DOM manipulation, and subscriptions.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1"/>
                </a:solidFill>
              </a:rPr>
              <a:t>import </a:t>
            </a:r>
            <a:r>
              <a:rPr lang="en-GB" sz="1600">
                <a:solidFill>
                  <a:schemeClr val="lt1"/>
                </a:solidFill>
              </a:rPr>
              <a:t>React, { useState, useEffect } </a:t>
            </a:r>
            <a:r>
              <a:rPr lang="en-GB" sz="1600">
                <a:solidFill>
                  <a:srgbClr val="FF00FF"/>
                </a:solidFill>
              </a:rPr>
              <a:t>from </a:t>
            </a:r>
            <a:r>
              <a:rPr lang="en-GB" sz="1600">
                <a:solidFill>
                  <a:srgbClr val="00FF00"/>
                </a:solidFill>
              </a:rPr>
              <a:t>'react'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1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DataFetcher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[data, setData] = </a:t>
            </a:r>
            <a:r>
              <a:rPr lang="en-GB" sz="1600">
                <a:solidFill>
                  <a:srgbClr val="FFFF00"/>
                </a:solidFill>
              </a:rPr>
              <a:t>useState</a:t>
            </a:r>
            <a:r>
              <a:rPr lang="en-GB" sz="1600">
                <a:solidFill>
                  <a:schemeClr val="lt1"/>
                </a:solidFill>
              </a:rPr>
              <a:t>(null);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FF00"/>
                </a:solidFill>
              </a:rPr>
              <a:t>useEffect</a:t>
            </a:r>
            <a:r>
              <a:rPr lang="en-GB" sz="1600">
                <a:solidFill>
                  <a:schemeClr val="lt1"/>
                </a:solidFill>
              </a:rPr>
              <a:t>(()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00FF00"/>
                </a:solidFill>
              </a:rPr>
              <a:t>// Fetch data and update state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00FF00"/>
                </a:solidFill>
              </a:rPr>
              <a:t>	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}, [	</a:t>
            </a:r>
            <a:r>
              <a:rPr lang="en-GB" sz="1600">
                <a:solidFill>
                  <a:srgbClr val="00FF00"/>
                </a:solidFill>
              </a:rPr>
              <a:t>/* Dependency array */</a:t>
            </a:r>
            <a:r>
              <a:rPr lang="en-GB" sz="1600">
                <a:solidFill>
                  <a:schemeClr val="lt1"/>
                </a:solidFill>
              </a:rPr>
              <a:t>	]);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Effects Hook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Different faces of </a:t>
            </a:r>
            <a:r>
              <a:rPr b="1" lang="en-GB" sz="1600">
                <a:solidFill>
                  <a:schemeClr val="lt1"/>
                </a:solidFill>
              </a:rPr>
              <a:t>useEffect</a:t>
            </a:r>
            <a:r>
              <a:rPr lang="en-GB" sz="1600">
                <a:solidFill>
                  <a:schemeClr val="lt1"/>
                </a:solidFill>
              </a:rPr>
              <a:t>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 Dependency Array: The effect runs after every render.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Empty Dependency Array: The effect runs only after the initial render (like </a:t>
            </a:r>
            <a:r>
              <a:rPr b="1" lang="en-GB" sz="1600">
                <a:solidFill>
                  <a:schemeClr val="lt1"/>
                </a:solidFill>
              </a:rPr>
              <a:t>componentDidMount</a:t>
            </a:r>
            <a:r>
              <a:rPr lang="en-GB" sz="1600">
                <a:solidFill>
                  <a:schemeClr val="lt1"/>
                </a:solidFill>
              </a:rPr>
              <a:t>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Dependency Array: The effect runs when values in the array change (like </a:t>
            </a:r>
            <a:r>
              <a:rPr b="1" lang="en-GB" sz="1600">
                <a:solidFill>
                  <a:schemeClr val="lt1"/>
                </a:solidFill>
              </a:rPr>
              <a:t>componentDidUpdate</a:t>
            </a:r>
            <a:r>
              <a:rPr lang="en-GB" sz="1600">
                <a:solidFill>
                  <a:schemeClr val="lt1"/>
                </a:solidFill>
              </a:rPr>
              <a:t>).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Custom Hooks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Custom hooks are functions that encapsulate logic and can be reused across different components.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accent1"/>
                </a:solidFill>
              </a:rPr>
              <a:t>import </a:t>
            </a:r>
            <a:r>
              <a:rPr lang="en-GB" sz="1600">
                <a:solidFill>
                  <a:schemeClr val="lt1"/>
                </a:solidFill>
              </a:rPr>
              <a:t>{ useState, useEffect } </a:t>
            </a:r>
            <a:r>
              <a:rPr lang="en-GB" sz="1600">
                <a:solidFill>
                  <a:srgbClr val="FF00FF"/>
                </a:solidFill>
              </a:rPr>
              <a:t>from </a:t>
            </a:r>
            <a:r>
              <a:rPr lang="en-GB" sz="1600">
                <a:solidFill>
                  <a:srgbClr val="00FF00"/>
                </a:solidFill>
              </a:rPr>
              <a:t>'react'</a:t>
            </a:r>
            <a:r>
              <a:rPr lang="en-GB" sz="1600">
                <a:solidFill>
                  <a:schemeClr val="lt1"/>
                </a:solidFill>
              </a:rPr>
              <a:t>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9900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useCustomHook</a:t>
            </a:r>
            <a:r>
              <a:rPr lang="en-GB" sz="1600">
                <a:solidFill>
                  <a:schemeClr val="lt1"/>
                </a:solidFill>
              </a:rPr>
              <a:t>(initialValue)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[value, setValue] = </a:t>
            </a:r>
            <a:r>
              <a:rPr lang="en-GB" sz="1600">
                <a:solidFill>
                  <a:srgbClr val="FFFF00"/>
                </a:solidFill>
              </a:rPr>
              <a:t>useState</a:t>
            </a:r>
            <a:r>
              <a:rPr lang="en-GB" sz="1600">
                <a:solidFill>
                  <a:schemeClr val="lt1"/>
                </a:solidFill>
              </a:rPr>
              <a:t>(initialValue);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FF00"/>
                </a:solidFill>
              </a:rPr>
              <a:t>useEffect</a:t>
            </a:r>
            <a:r>
              <a:rPr lang="en-GB" sz="1600">
                <a:solidFill>
                  <a:schemeClr val="lt1"/>
                </a:solidFill>
              </a:rPr>
              <a:t>(()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00FF00"/>
                </a:solidFill>
              </a:rPr>
              <a:t>// Custom logic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}, []);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return </a:t>
            </a:r>
            <a:r>
              <a:rPr lang="en-GB" sz="1600">
                <a:solidFill>
                  <a:schemeClr val="lt1"/>
                </a:solidFill>
              </a:rPr>
              <a:t>value;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Understanding State Variables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variables in React are dynamic pieces of data that can change over time and affect the rendering of a component. They allow you to store and manage information that may be modified based on user interactions, external data, or any other triggers.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variables enable components to re-render and reflect changes in the UI when their values are updated.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are essential for building interactive interfaces that respond to user actions like clicks, inputs, and more.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 variables are specific to individual components, providing localized data management.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